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8840B-0329-4BEF-BF77-0C463F0C12C9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514E0-3D50-48BA-B6F0-FD0BE76DE1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Клімат Євразії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2060"/>
                </a:solidFill>
              </a:rPr>
              <a:t>Підготувала команд</a:t>
            </a:r>
            <a:r>
              <a:rPr lang="en-US" sz="2400" dirty="0" smtClean="0">
                <a:solidFill>
                  <a:srgbClr val="002060"/>
                </a:solidFill>
              </a:rPr>
              <a:t>a </a:t>
            </a:r>
            <a:r>
              <a:rPr lang="uk-UA" sz="2400" dirty="0" smtClean="0">
                <a:solidFill>
                  <a:srgbClr val="002060"/>
                </a:solidFill>
              </a:rPr>
              <a:t>                              </a:t>
            </a:r>
            <a:r>
              <a:rPr lang="en-US" sz="2400" dirty="0" smtClean="0">
                <a:solidFill>
                  <a:srgbClr val="002060"/>
                </a:solidFill>
              </a:rPr>
              <a:t>“</a:t>
            </a:r>
            <a:r>
              <a:rPr lang="uk-UA" sz="2400" dirty="0" smtClean="0">
                <a:solidFill>
                  <a:srgbClr val="002060"/>
                </a:solidFill>
              </a:rPr>
              <a:t>Дослідники знань</a:t>
            </a:r>
            <a:r>
              <a:rPr lang="en-US" sz="2400" dirty="0" smtClean="0">
                <a:solidFill>
                  <a:srgbClr val="002060"/>
                </a:solidFill>
              </a:rPr>
              <a:t>”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Екваторіальний тип клімату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3024336" cy="4525963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/>
              <a:t>Охоплює лише півострови й острови на півдні </a:t>
            </a:r>
            <a:r>
              <a:rPr lang="uk-UA" sz="2400" dirty="0" err="1" smtClean="0"/>
              <a:t>матеріка</a:t>
            </a:r>
            <a:r>
              <a:rPr lang="uk-UA" sz="2400" dirty="0" smtClean="0"/>
              <a:t>. Жаркі й вологі екваторіальні повітряні маси зумовлюють високі температури повітря та рясні дощі впродовж усього року</a:t>
            </a:r>
            <a:endParaRPr lang="ru-RU" sz="2400" dirty="0"/>
          </a:p>
        </p:txBody>
      </p:sp>
      <p:pic>
        <p:nvPicPr>
          <p:cNvPr id="4" name="Рисунок 3" descr="Малайс.ар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1628800"/>
            <a:ext cx="5904656" cy="369041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Цікаві факти про клімат Євразії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Найвологіше місце на Землі розташоване в селищі </a:t>
            </a:r>
            <a:r>
              <a:rPr lang="uk-UA" sz="2000" dirty="0" err="1" smtClean="0"/>
              <a:t>Черапунджі</a:t>
            </a:r>
            <a:r>
              <a:rPr lang="uk-UA" sz="2000" dirty="0" smtClean="0"/>
              <a:t> біля південно-східного підніжжя Гімалаїв. У середньому там щороку випадає близько 12000 мм опадів, а максимальна кількість, яка була зареєстрована, становила понад 23000 мм на рік.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Найнижчі температури повітря (до -72</a:t>
            </a:r>
            <a:r>
              <a:rPr lang="ru-RU" sz="2000" dirty="0" smtClean="0"/>
              <a:t>°С)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зареєстровані</a:t>
            </a:r>
            <a:r>
              <a:rPr lang="ru-RU" sz="2000" dirty="0" smtClean="0"/>
              <a:t> в </a:t>
            </a:r>
            <a:r>
              <a:rPr lang="ru-RU" sz="2000" dirty="0" err="1" smtClean="0"/>
              <a:t>населеному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пункті</a:t>
            </a:r>
            <a:r>
              <a:rPr lang="ru-RU" sz="2000" dirty="0" smtClean="0"/>
              <a:t> Оймякон (</a:t>
            </a:r>
            <a:r>
              <a:rPr lang="ru-RU" sz="2000" dirty="0" err="1" smtClean="0"/>
              <a:t>Росія</a:t>
            </a:r>
            <a:r>
              <a:rPr lang="ru-RU" sz="2000" dirty="0" smtClean="0"/>
              <a:t>),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північному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сході</a:t>
            </a:r>
            <a:r>
              <a:rPr lang="ru-RU" sz="2000" dirty="0" smtClean="0"/>
              <a:t> </a:t>
            </a:r>
            <a:r>
              <a:rPr lang="ru-RU" sz="2000" dirty="0" err="1" smtClean="0"/>
              <a:t>Євразії</a:t>
            </a: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 smtClean="0"/>
              <a:t>Найвища</a:t>
            </a:r>
            <a:r>
              <a:rPr lang="ru-RU" sz="2000" dirty="0" smtClean="0"/>
              <a:t> температура </a:t>
            </a:r>
            <a:r>
              <a:rPr lang="ru-RU" sz="2000" dirty="0" err="1" smtClean="0"/>
              <a:t>зареєстрована</a:t>
            </a:r>
            <a:r>
              <a:rPr lang="ru-RU" sz="2000" dirty="0" smtClean="0"/>
              <a:t> 21 </a:t>
            </a:r>
            <a:r>
              <a:rPr lang="ru-RU" sz="2000" dirty="0" err="1" smtClean="0"/>
              <a:t>червня</a:t>
            </a:r>
            <a:r>
              <a:rPr lang="ru-RU" sz="2000" dirty="0" smtClean="0"/>
              <a:t> 1942 в </a:t>
            </a:r>
            <a:r>
              <a:rPr lang="ru-RU" sz="2000" dirty="0" err="1" smtClean="0"/>
              <a:t>Тірат</a:t>
            </a:r>
            <a:r>
              <a:rPr lang="ru-RU" sz="2000" dirty="0" smtClean="0"/>
              <a:t> </a:t>
            </a:r>
            <a:r>
              <a:rPr lang="ru-RU" sz="2000" dirty="0" err="1" smtClean="0"/>
              <a:t>Тсві</a:t>
            </a:r>
            <a:r>
              <a:rPr lang="ru-RU" sz="2000" dirty="0" smtClean="0"/>
              <a:t>, </a:t>
            </a:r>
            <a:r>
              <a:rPr lang="ru-RU" sz="2000" dirty="0" err="1" smtClean="0"/>
              <a:t>в</a:t>
            </a:r>
            <a:r>
              <a:rPr lang="ru-RU" sz="2000" dirty="0" smtClean="0"/>
              <a:t> </a:t>
            </a:r>
            <a:r>
              <a:rPr lang="ru-RU" sz="2000" dirty="0" err="1" smtClean="0"/>
              <a:t>Ізраїлі</a:t>
            </a:r>
            <a:r>
              <a:rPr lang="ru-RU" sz="2000" dirty="0" smtClean="0"/>
              <a:t> (53,9 ° С).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Полюсом грози на </a:t>
            </a:r>
            <a:r>
              <a:rPr lang="ru-RU" sz="2000" dirty="0" err="1" smtClean="0"/>
              <a:t>землі</a:t>
            </a:r>
            <a:r>
              <a:rPr lang="ru-RU" sz="2000" dirty="0" smtClean="0"/>
              <a:t> </a:t>
            </a:r>
            <a:r>
              <a:rPr lang="ru-RU" sz="2000" dirty="0" err="1" smtClean="0"/>
              <a:t>вважають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містечко</a:t>
            </a:r>
            <a:r>
              <a:rPr lang="ru-RU" sz="2000" dirty="0" smtClean="0"/>
              <a:t> </a:t>
            </a:r>
            <a:r>
              <a:rPr lang="ru-RU" sz="2000" dirty="0" err="1" smtClean="0"/>
              <a:t>Бушензогре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на</a:t>
            </a:r>
            <a:r>
              <a:rPr lang="ru-RU" sz="2000" dirty="0" smtClean="0"/>
              <a:t> </a:t>
            </a:r>
            <a:r>
              <a:rPr lang="ru-RU" sz="2000" dirty="0" err="1" smtClean="0"/>
              <a:t>острові</a:t>
            </a:r>
            <a:r>
              <a:rPr lang="ru-RU" sz="2000" dirty="0" smtClean="0"/>
              <a:t> Ява. У </a:t>
            </a:r>
            <a:r>
              <a:rPr lang="ru-RU" sz="2000" dirty="0" err="1" smtClean="0"/>
              <a:t>середньому</a:t>
            </a:r>
            <a:r>
              <a:rPr lang="ru-RU" sz="2000" dirty="0" smtClean="0"/>
              <a:t> там </a:t>
            </a:r>
            <a:r>
              <a:rPr lang="ru-RU" sz="2000" dirty="0" err="1" smtClean="0"/>
              <a:t>буває</a:t>
            </a:r>
            <a:r>
              <a:rPr lang="ru-RU" sz="2000" dirty="0" smtClean="0"/>
              <a:t> 322 </a:t>
            </a:r>
            <a:r>
              <a:rPr lang="ru-RU" sz="2000" dirty="0" err="1" smtClean="0"/>
              <a:t>грозові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дні</a:t>
            </a:r>
            <a:r>
              <a:rPr lang="ru-RU" sz="2000" dirty="0" smtClean="0"/>
              <a:t>, а </a:t>
            </a:r>
            <a:r>
              <a:rPr lang="ru-RU" sz="2000" dirty="0" err="1" smtClean="0"/>
              <a:t>сильні</a:t>
            </a:r>
            <a:r>
              <a:rPr lang="ru-RU" sz="2000" dirty="0" smtClean="0"/>
              <a:t> грози </a:t>
            </a:r>
            <a:r>
              <a:rPr lang="ru-RU" sz="2000" dirty="0" err="1" smtClean="0"/>
              <a:t>трапляються</a:t>
            </a:r>
            <a:r>
              <a:rPr lang="ru-RU" sz="2000" dirty="0" smtClean="0"/>
              <a:t> 800 </a:t>
            </a:r>
            <a:r>
              <a:rPr lang="ru-RU" sz="2000" dirty="0" err="1" smtClean="0"/>
              <a:t>разів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рік</a:t>
            </a:r>
            <a:r>
              <a:rPr lang="ru-RU" sz="2000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286500" cy="574357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Картинки по запросу Оймякон рос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99" y="980728"/>
            <a:ext cx="7234837" cy="491269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https://otvet.imgsmail.ru/download/a7b78e287b4e9ba46a70937c3c1e21f7_i-796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https://otvet.imgsmail.ru/download/a7b78e287b4e9ba46a70937c3c1e21f7_i-796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https://otvet.imgsmail.ru/download/a7b78e287b4e9ba46a70937c3c1e21f7_i-796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a7b78e287b4e9ba46a70937c3c1e21f7_i-796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908720"/>
            <a:ext cx="6390456" cy="5112364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3816424"/>
          </a:xfrm>
        </p:spPr>
        <p:txBody>
          <a:bodyPr>
            <a:normAutofit/>
          </a:bodyPr>
          <a:lstStyle/>
          <a:p>
            <a:r>
              <a:rPr lang="uk-UA" sz="8000" dirty="0" smtClean="0"/>
              <a:t>Дякуємо за увагу!</a:t>
            </a:r>
            <a:endParaRPr lang="ru-RU" sz="8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Кліматотворчі</a:t>
            </a:r>
            <a:r>
              <a:rPr lang="uk-UA" dirty="0" smtClean="0"/>
              <a:t> </a:t>
            </a:r>
            <a:r>
              <a:rPr lang="uk-UA" dirty="0" smtClean="0"/>
              <a:t>чинники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Кількість сонячної енергії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Циркуляція повітряних мас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Мусони – сезонні вітри, що виникають унаслідок різниці температури </a:t>
            </a:r>
            <a:r>
              <a:rPr lang="uk-UA" dirty="0" smtClean="0"/>
              <a:t>повітря над </a:t>
            </a:r>
            <a:r>
              <a:rPr lang="uk-UA" dirty="0" smtClean="0"/>
              <a:t>океаном і суходолом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Підстильна поверхня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Рельєф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Західні вітри</a:t>
            </a:r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Кліматичні пояси Євразії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Арктичний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Субарктичний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Помірний (континентальний, морський, помірно континентальний,мусонний)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Субтропічний (середземноморський, континентальний)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Тропічний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Субекваторіальний кліматичний пояс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Екваторіальний кліматичний пояс</a:t>
            </a:r>
            <a:endParaRPr lang="uk-UA" sz="2000" dirty="0" smtClean="0"/>
          </a:p>
          <a:p>
            <a:pPr marL="514350" indent="-514350">
              <a:buFont typeface="+mj-lt"/>
              <a:buAutoNum type="arabicPeriod"/>
            </a:pPr>
            <a:endParaRPr lang="uk-UA" sz="2000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dirty="0" smtClean="0"/>
              <a:t>Кліматичні пояси</a:t>
            </a:r>
            <a:endParaRPr lang="ru-RU" dirty="0"/>
          </a:p>
        </p:txBody>
      </p:sp>
      <p:pic>
        <p:nvPicPr>
          <p:cNvPr id="4" name="Содержимое 3" descr="r_43-1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892476"/>
            <a:ext cx="8496944" cy="5810796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Арктичний тип клімату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33843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dirty="0" smtClean="0"/>
              <a:t>      Охоплює острови </a:t>
            </a:r>
            <a:r>
              <a:rPr lang="uk-UA" sz="2000" dirty="0" smtClean="0"/>
              <a:t>П</a:t>
            </a:r>
            <a:r>
              <a:rPr lang="uk-UA" sz="2000" dirty="0" smtClean="0"/>
              <a:t>івнічного Льодовитого океану і північне узбережжя Азії. Цілорічно панують сухі арктичні повітряні маси, тому температури повітря протягом усього року низькі, а кількість опадів не перевищує 250мм на рік.</a:t>
            </a:r>
            <a:endParaRPr lang="ru-RU" sz="2000" dirty="0"/>
          </a:p>
        </p:txBody>
      </p:sp>
      <p:pic>
        <p:nvPicPr>
          <p:cNvPr id="4" name="Рисунок 3" descr="b1f36078fc49f9ce3707d34e6b496a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700808"/>
            <a:ext cx="4917926" cy="3746991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Помірний тип клімату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28800"/>
            <a:ext cx="3178696" cy="4525963"/>
          </a:xfrm>
        </p:spPr>
        <p:txBody>
          <a:bodyPr>
            <a:normAutofit fontScale="92500"/>
          </a:bodyPr>
          <a:lstStyle/>
          <a:p>
            <a:r>
              <a:rPr lang="uk-UA" sz="2000" b="1" dirty="0" smtClean="0"/>
              <a:t>Морський помірний клімат </a:t>
            </a:r>
            <a:r>
              <a:rPr lang="uk-UA" sz="2000" dirty="0" smtClean="0"/>
              <a:t>розташований на заході, сформований завдяки морським повітряним масам з Атлантичного океану. Зима м</a:t>
            </a:r>
            <a:r>
              <a:rPr lang="en-US" sz="2000" dirty="0" smtClean="0"/>
              <a:t>`</a:t>
            </a:r>
            <a:r>
              <a:rPr lang="uk-UA" sz="2000" dirty="0" smtClean="0"/>
              <a:t>яка, з середньою температурою повітря вищою за 0</a:t>
            </a:r>
            <a:r>
              <a:rPr lang="ru-RU" sz="2000" dirty="0" smtClean="0"/>
              <a:t>°С, а </a:t>
            </a:r>
            <a:r>
              <a:rPr lang="ru-RU" sz="2000" dirty="0" err="1" smtClean="0"/>
              <a:t>влітку</a:t>
            </a:r>
            <a:r>
              <a:rPr lang="ru-RU" sz="2000" dirty="0" smtClean="0"/>
              <a:t> –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+10°С до +18°С. </a:t>
            </a:r>
            <a:r>
              <a:rPr lang="ru-RU" sz="2000" dirty="0" err="1" smtClean="0"/>
              <a:t>Опадів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понад</a:t>
            </a:r>
            <a:r>
              <a:rPr lang="ru-RU" sz="2000" dirty="0" smtClean="0"/>
              <a:t> 1000мм на </a:t>
            </a:r>
            <a:r>
              <a:rPr lang="ru-RU" sz="2000" dirty="0" err="1" smtClean="0"/>
              <a:t>рік</a:t>
            </a:r>
            <a:r>
              <a:rPr lang="uk-UA" sz="2000" dirty="0" smtClean="0"/>
              <a:t> 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03848" y="1628800"/>
            <a:ext cx="3816424" cy="4752528"/>
          </a:xfrm>
        </p:spPr>
        <p:txBody>
          <a:bodyPr>
            <a:normAutofit fontScale="92500"/>
          </a:bodyPr>
          <a:lstStyle/>
          <a:p>
            <a:r>
              <a:rPr lang="uk-UA" sz="2000" b="1" dirty="0" smtClean="0"/>
              <a:t>Помірно континентальний клімат </a:t>
            </a:r>
            <a:r>
              <a:rPr lang="uk-UA" sz="2000" dirty="0" smtClean="0"/>
              <a:t>формується на схід, аж до Уральських гір.</a:t>
            </a:r>
            <a:r>
              <a:rPr lang="uk-UA" sz="2000" b="1" dirty="0" smtClean="0"/>
              <a:t> </a:t>
            </a:r>
            <a:r>
              <a:rPr lang="uk-UA" sz="2000" dirty="0" smtClean="0"/>
              <a:t>Там вплив Атлантики слабшає. Зима холодна і морозна, літо -тепле. Погода нестійка взимку бувають відлиги, а влітку часто йдуть дощі. За Уралом, у Центральній Азії ,панують континентальні помірні повітряні маси. Узимку повітря </a:t>
            </a:r>
            <a:r>
              <a:rPr lang="uk-UA" sz="2000" dirty="0" err="1" smtClean="0"/>
              <a:t>охолоджуеться</a:t>
            </a:r>
            <a:r>
              <a:rPr lang="uk-UA" sz="2000" dirty="0" smtClean="0"/>
              <a:t> до -50</a:t>
            </a:r>
            <a:r>
              <a:rPr lang="ru-RU" sz="2000" dirty="0" smtClean="0"/>
              <a:t>°С, а </a:t>
            </a:r>
            <a:r>
              <a:rPr lang="ru-RU" sz="2000" dirty="0" err="1" smtClean="0"/>
              <a:t>влітку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навпаки</a:t>
            </a:r>
            <a:r>
              <a:rPr lang="ru-RU" sz="2000" dirty="0" smtClean="0"/>
              <a:t> </a:t>
            </a:r>
            <a:r>
              <a:rPr lang="ru-RU" sz="2000" dirty="0" err="1" smtClean="0"/>
              <a:t>нагрівається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високих</a:t>
            </a:r>
            <a:r>
              <a:rPr lang="ru-RU" sz="2000" dirty="0" smtClean="0"/>
              <a:t> температур. </a:t>
            </a:r>
            <a:r>
              <a:rPr lang="ru-RU" sz="2000" dirty="0" err="1" smtClean="0"/>
              <a:t>Атлантичні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повітряні</a:t>
            </a:r>
            <a:r>
              <a:rPr lang="ru-RU" sz="2000" dirty="0" smtClean="0"/>
              <a:t> </a:t>
            </a:r>
            <a:r>
              <a:rPr lang="ru-RU" sz="2000" dirty="0" err="1" smtClean="0"/>
              <a:t>маси</a:t>
            </a:r>
            <a:r>
              <a:rPr lang="ru-RU" sz="2000" dirty="0" smtClean="0"/>
              <a:t> </a:t>
            </a:r>
            <a:r>
              <a:rPr lang="ru-RU" sz="2000" dirty="0" err="1" smtClean="0"/>
              <a:t>опадів</a:t>
            </a:r>
            <a:r>
              <a:rPr lang="ru-RU" sz="2000" dirty="0" smtClean="0"/>
              <a:t> </a:t>
            </a:r>
            <a:r>
              <a:rPr lang="ru-RU" sz="2000" dirty="0" err="1" smtClean="0"/>
              <a:t>сюди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майже</a:t>
            </a:r>
            <a:r>
              <a:rPr lang="ru-RU" sz="2000" dirty="0" smtClean="0"/>
              <a:t> не </a:t>
            </a:r>
            <a:r>
              <a:rPr lang="ru-RU" sz="2000" dirty="0" err="1" smtClean="0"/>
              <a:t>доносять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236296" y="1628800"/>
            <a:ext cx="15841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сході</a:t>
            </a:r>
            <a:r>
              <a:rPr lang="ru-RU" dirty="0" smtClean="0"/>
              <a:t> поясу </a:t>
            </a:r>
            <a:r>
              <a:rPr lang="ru-RU" b="1" dirty="0" err="1" smtClean="0"/>
              <a:t>клімат</a:t>
            </a:r>
            <a:r>
              <a:rPr lang="ru-RU" dirty="0" smtClean="0"/>
              <a:t> </a:t>
            </a:r>
            <a:r>
              <a:rPr lang="ru-RU" b="1" dirty="0" err="1" smtClean="0"/>
              <a:t>помірний</a:t>
            </a:r>
            <a:r>
              <a:rPr lang="ru-RU" b="1" dirty="0" smtClean="0"/>
              <a:t> </a:t>
            </a:r>
            <a:r>
              <a:rPr lang="ru-RU" b="1" dirty="0" err="1" smtClean="0"/>
              <a:t>мусонний</a:t>
            </a:r>
            <a:r>
              <a:rPr lang="ru-RU" b="1" dirty="0" smtClean="0"/>
              <a:t>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сухою холодною зимою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вологим</a:t>
            </a:r>
            <a:r>
              <a:rPr lang="ru-RU" dirty="0" smtClean="0"/>
              <a:t> теплим </a:t>
            </a:r>
            <a:r>
              <a:rPr lang="ru-RU" dirty="0" err="1" smtClean="0"/>
              <a:t>літом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Субтропічний клімат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556792"/>
            <a:ext cx="3240360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/>
              <a:t>      Субтропічний середземноморський клімат </a:t>
            </a:r>
            <a:r>
              <a:rPr lang="uk-UA" sz="2000" dirty="0" smtClean="0"/>
              <a:t>поширений</a:t>
            </a:r>
            <a:r>
              <a:rPr lang="uk-UA" sz="2000" b="1" dirty="0" smtClean="0"/>
              <a:t> </a:t>
            </a:r>
            <a:r>
              <a:rPr lang="uk-UA" sz="2000" dirty="0" smtClean="0"/>
              <a:t>на півдні Європи. Узимку  відчувається вплив вологих </a:t>
            </a:r>
            <a:r>
              <a:rPr lang="uk-UA" sz="2000" i="1" dirty="0" smtClean="0"/>
              <a:t>атлантичних</a:t>
            </a:r>
            <a:r>
              <a:rPr lang="uk-UA" sz="2000" dirty="0" smtClean="0"/>
              <a:t> </a:t>
            </a:r>
            <a:r>
              <a:rPr lang="uk-UA" sz="2000" i="1" dirty="0" smtClean="0"/>
              <a:t>повітряних мас</a:t>
            </a:r>
            <a:r>
              <a:rPr lang="uk-UA" sz="2000" dirty="0" smtClean="0"/>
              <a:t>-досить тепло (температура вища за 0</a:t>
            </a:r>
            <a:r>
              <a:rPr lang="ru-RU" sz="2000" dirty="0" smtClean="0"/>
              <a:t>°С)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йдуть</a:t>
            </a:r>
            <a:r>
              <a:rPr lang="ru-RU" sz="2000" dirty="0" smtClean="0"/>
              <a:t> </a:t>
            </a:r>
            <a:r>
              <a:rPr lang="ru-RU" sz="2000" dirty="0" err="1" smtClean="0"/>
              <a:t>дощі</a:t>
            </a:r>
            <a:r>
              <a:rPr lang="ru-RU" sz="2000" dirty="0" smtClean="0"/>
              <a:t>. </a:t>
            </a:r>
            <a:r>
              <a:rPr lang="ru-RU" sz="2000" dirty="0" err="1" smtClean="0"/>
              <a:t>Улітку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приходом </a:t>
            </a:r>
            <a:r>
              <a:rPr lang="ru-RU" sz="2000" dirty="0" err="1" smtClean="0"/>
              <a:t>тропічних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мас</a:t>
            </a:r>
            <a:r>
              <a:rPr lang="ru-RU" sz="2000" dirty="0" smtClean="0"/>
              <a:t> </a:t>
            </a:r>
            <a:r>
              <a:rPr lang="ru-RU" sz="2000" dirty="0" err="1" smtClean="0"/>
              <a:t>встановлюється</a:t>
            </a:r>
            <a:r>
              <a:rPr lang="ru-RU" sz="2000" dirty="0" smtClean="0"/>
              <a:t> суха </a:t>
            </a:r>
            <a:r>
              <a:rPr lang="ru-RU" sz="2000" dirty="0" err="1" smtClean="0"/>
              <a:t>спекотна</a:t>
            </a:r>
            <a:r>
              <a:rPr lang="ru-RU" sz="2000" dirty="0" smtClean="0"/>
              <a:t> погода</a:t>
            </a:r>
            <a:endParaRPr lang="ru-RU" sz="2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59832" y="1556792"/>
            <a:ext cx="288032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/>
              <a:t>      Субтропічний континентальний клімат </a:t>
            </a:r>
            <a:r>
              <a:rPr lang="uk-UA" sz="2000" dirty="0" smtClean="0"/>
              <a:t>поширений з просуванням на схід, і в центральній частині. Зима там достатньо холодна, а літо </a:t>
            </a:r>
            <a:r>
              <a:rPr lang="uk-UA" sz="2000" dirty="0" err="1" smtClean="0"/>
              <a:t>спекотне.Опадів</a:t>
            </a:r>
            <a:r>
              <a:rPr lang="uk-UA" sz="2000" dirty="0" smtClean="0"/>
              <a:t> мало. Вітер здіймає у повітря пил і пісок.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12160" y="1628800"/>
            <a:ext cx="31318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Субтропічний мусонний клімат </a:t>
            </a:r>
            <a:r>
              <a:rPr lang="uk-UA" sz="2000" dirty="0" smtClean="0"/>
              <a:t>поширений на Тихоокеанському узбережжі,де взимку із внутрішніх районів материка надходить холодне сухе повітря, і температура може знижуватися  до 0</a:t>
            </a:r>
            <a:r>
              <a:rPr lang="ru-RU" sz="2000" dirty="0" err="1" smtClean="0"/>
              <a:t>°с</a:t>
            </a:r>
            <a:r>
              <a:rPr lang="ru-RU" sz="2000" dirty="0" smtClean="0"/>
              <a:t>. </a:t>
            </a:r>
            <a:r>
              <a:rPr lang="ru-RU" sz="2000" dirty="0" err="1" smtClean="0"/>
              <a:t>В</a:t>
            </a:r>
            <a:r>
              <a:rPr lang="ru-RU" sz="2000" dirty="0" err="1" smtClean="0"/>
              <a:t>літку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насичені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вологою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повітряні</a:t>
            </a:r>
            <a:r>
              <a:rPr lang="ru-RU" sz="2000" dirty="0" smtClean="0"/>
              <a:t> </a:t>
            </a:r>
            <a:r>
              <a:rPr lang="ru-RU" sz="2000" dirty="0" err="1" smtClean="0"/>
              <a:t>маси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океану </a:t>
            </a:r>
            <a:r>
              <a:rPr lang="ru-RU" sz="2000" dirty="0" err="1" smtClean="0"/>
              <a:t>утворюють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щільну</a:t>
            </a:r>
            <a:r>
              <a:rPr lang="ru-RU" sz="2000" dirty="0" smtClean="0"/>
              <a:t> </a:t>
            </a:r>
            <a:r>
              <a:rPr lang="ru-RU" sz="2000" dirty="0" err="1" smtClean="0"/>
              <a:t>хмарність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рясні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дощі</a:t>
            </a:r>
            <a:r>
              <a:rPr lang="ru-RU" sz="2000" dirty="0" smtClean="0"/>
              <a:t> </a:t>
            </a:r>
            <a:r>
              <a:rPr lang="ru-RU" sz="2000" dirty="0" err="1" smtClean="0"/>
              <a:t>ллють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безперестанку</a:t>
            </a:r>
            <a:endParaRPr lang="ru-RU" sz="2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Тропічний </a:t>
            </a:r>
            <a:r>
              <a:rPr lang="uk-UA" dirty="0" smtClean="0"/>
              <a:t>тип клімату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3538736" cy="4525963"/>
          </a:xfrm>
        </p:spPr>
        <p:txBody>
          <a:bodyPr>
            <a:normAutofit lnSpcReduction="10000"/>
          </a:bodyPr>
          <a:lstStyle/>
          <a:p>
            <a:r>
              <a:rPr lang="uk-UA" sz="2000" dirty="0" smtClean="0"/>
              <a:t>Він захоплює лише західну частину  Південної Азії. У тропічному поясі  цілорічно панує сухе тропічне континентальне повітря, і хмари майже не утворюються. Наслідками цього є високі температури повітря і мізерна кількість опадів (до 100мм на рік)Улітку і восени над Тихим океаном зароджуються тайфуни, вони спричиняють зливи, повені та великі руйнування.</a:t>
            </a:r>
            <a:endParaRPr lang="ru-RU" sz="2000" dirty="0"/>
          </a:p>
        </p:txBody>
      </p:sp>
      <p:pic>
        <p:nvPicPr>
          <p:cNvPr id="10" name="Рисунок 9" descr="uragan_tayfun_kartinki_foto_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1700808"/>
            <a:ext cx="4211960" cy="3369568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Субекваторіальний </a:t>
            </a:r>
            <a:r>
              <a:rPr lang="uk-UA" dirty="0" smtClean="0"/>
              <a:t>тип клімату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178696" cy="4525963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Охоплює південні райони Азії. Узимку туди надходять тропічні повітряні маси,влітку </a:t>
            </a:r>
            <a:r>
              <a:rPr lang="uk-UA" sz="2400" dirty="0" err="1" smtClean="0"/>
              <a:t>–єкваторіальні.Тому</a:t>
            </a:r>
            <a:r>
              <a:rPr lang="uk-UA" sz="2400" dirty="0" smtClean="0"/>
              <a:t> клімат постійно спекотний і перемінно-вологий</a:t>
            </a:r>
            <a:endParaRPr lang="ru-RU" sz="2400" dirty="0"/>
          </a:p>
        </p:txBody>
      </p:sp>
      <p:pic>
        <p:nvPicPr>
          <p:cNvPr id="4" name="Рисунок 3" descr="Субеватор.поя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700808"/>
            <a:ext cx="5181208" cy="3885906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592</Words>
  <Application>Microsoft Office PowerPoint</Application>
  <PresentationFormat>Экран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Клімат Євразії</vt:lpstr>
      <vt:lpstr>Кліматотворчі чинники</vt:lpstr>
      <vt:lpstr>Кліматичні пояси Євразії</vt:lpstr>
      <vt:lpstr>Кліматичні пояси</vt:lpstr>
      <vt:lpstr>Арктичний тип клімату </vt:lpstr>
      <vt:lpstr>Помірний тип клімату</vt:lpstr>
      <vt:lpstr>Субтропічний клімат</vt:lpstr>
      <vt:lpstr>Тропічний тип клімату </vt:lpstr>
      <vt:lpstr>Субекваторіальний тип клімату </vt:lpstr>
      <vt:lpstr>Екваторіальний тип клімату</vt:lpstr>
      <vt:lpstr>Цікаві факти про клімат Євразії</vt:lpstr>
      <vt:lpstr>Слайд 12</vt:lpstr>
      <vt:lpstr>Слайд 13</vt:lpstr>
      <vt:lpstr>Слайд 14</vt:lpstr>
      <vt:lpstr>Дякуємо за увагу!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Клімат Євразії</dc:title>
  <dc:creator>Admin</dc:creator>
  <cp:lastModifiedBy>Admin</cp:lastModifiedBy>
  <cp:revision>28</cp:revision>
  <dcterms:created xsi:type="dcterms:W3CDTF">2018-03-26T18:58:31Z</dcterms:created>
  <dcterms:modified xsi:type="dcterms:W3CDTF">2018-03-27T09:28:39Z</dcterms:modified>
</cp:coreProperties>
</file>